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434917" y="1540374"/>
            <a:ext cx="6106894" cy="8746626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57486" t="0" r="-5748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939338" y="2376783"/>
            <a:ext cx="2571897" cy="11208841"/>
          </a:xfrm>
          <a:custGeom>
            <a:avLst/>
            <a:gdLst/>
            <a:ahLst/>
            <a:cxnLst/>
            <a:rect r="r" b="b" t="t" l="l"/>
            <a:pathLst>
              <a:path h="11208841" w="2571897">
                <a:moveTo>
                  <a:pt x="0" y="0"/>
                </a:moveTo>
                <a:lnTo>
                  <a:pt x="2571897" y="0"/>
                </a:lnTo>
                <a:lnTo>
                  <a:pt x="2571897" y="11208841"/>
                </a:lnTo>
                <a:lnTo>
                  <a:pt x="0" y="11208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65" t="-12120" r="-721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15127" y="6475054"/>
            <a:ext cx="11414580" cy="2225414"/>
            <a:chOff x="0" y="0"/>
            <a:chExt cx="4722411" cy="920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2412" cy="920693"/>
            </a:xfrm>
            <a:custGeom>
              <a:avLst/>
              <a:gdLst/>
              <a:ahLst/>
              <a:cxnLst/>
              <a:rect r="r" b="b" t="t" l="l"/>
              <a:pathLst>
                <a:path h="920693" w="4722412">
                  <a:moveTo>
                    <a:pt x="4597952" y="920693"/>
                  </a:moveTo>
                  <a:lnTo>
                    <a:pt x="124460" y="920693"/>
                  </a:lnTo>
                  <a:cubicBezTo>
                    <a:pt x="55880" y="920693"/>
                    <a:pt x="0" y="864813"/>
                    <a:pt x="0" y="796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97952" y="0"/>
                  </a:lnTo>
                  <a:cubicBezTo>
                    <a:pt x="4666531" y="0"/>
                    <a:pt x="4722412" y="55880"/>
                    <a:pt x="4722412" y="124460"/>
                  </a:cubicBezTo>
                  <a:lnTo>
                    <a:pt x="4722412" y="796233"/>
                  </a:lnTo>
                  <a:cubicBezTo>
                    <a:pt x="4722412" y="864813"/>
                    <a:pt x="4666531" y="920693"/>
                    <a:pt x="4597952" y="920693"/>
                  </a:cubicBezTo>
                  <a:close/>
                </a:path>
              </a:pathLst>
            </a:custGeom>
            <a:solidFill>
              <a:srgbClr val="FEFFFC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5415127" y="5966684"/>
            <a:ext cx="6492240" cy="0"/>
          </a:xfrm>
          <a:prstGeom prst="line">
            <a:avLst/>
          </a:prstGeom>
          <a:ln cap="flat" w="4762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624764" y="291895"/>
            <a:ext cx="3851480" cy="1473610"/>
          </a:xfrm>
          <a:custGeom>
            <a:avLst/>
            <a:gdLst/>
            <a:ahLst/>
            <a:cxnLst/>
            <a:rect r="r" b="b" t="t" l="l"/>
            <a:pathLst>
              <a:path h="1473610" w="3851480">
                <a:moveTo>
                  <a:pt x="0" y="0"/>
                </a:moveTo>
                <a:lnTo>
                  <a:pt x="3851480" y="0"/>
                </a:lnTo>
                <a:lnTo>
                  <a:pt x="3851480" y="1473610"/>
                </a:lnTo>
                <a:lnTo>
                  <a:pt x="0" y="147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76244" y="369765"/>
            <a:ext cx="1362149" cy="1521067"/>
          </a:xfrm>
          <a:custGeom>
            <a:avLst/>
            <a:gdLst/>
            <a:ahLst/>
            <a:cxnLst/>
            <a:rect r="r" b="b" t="t" l="l"/>
            <a:pathLst>
              <a:path h="1521067" w="1362149">
                <a:moveTo>
                  <a:pt x="0" y="0"/>
                </a:moveTo>
                <a:lnTo>
                  <a:pt x="1362149" y="0"/>
                </a:lnTo>
                <a:lnTo>
                  <a:pt x="1362149" y="1521067"/>
                </a:lnTo>
                <a:lnTo>
                  <a:pt x="0" y="1521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38393" y="-78177"/>
            <a:ext cx="4184511" cy="2888423"/>
          </a:xfrm>
          <a:custGeom>
            <a:avLst/>
            <a:gdLst/>
            <a:ahLst/>
            <a:cxnLst/>
            <a:rect r="r" b="b" t="t" l="l"/>
            <a:pathLst>
              <a:path h="2888423" w="4184511">
                <a:moveTo>
                  <a:pt x="0" y="0"/>
                </a:moveTo>
                <a:lnTo>
                  <a:pt x="4184511" y="0"/>
                </a:lnTo>
                <a:lnTo>
                  <a:pt x="4184511" y="2888424"/>
                </a:lnTo>
                <a:lnTo>
                  <a:pt x="0" y="2888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752" t="-47551" r="-21909" b="-370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61825" y="2906560"/>
            <a:ext cx="11521185" cy="169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7"/>
              </a:lnSpc>
            </a:pPr>
            <a:r>
              <a:rPr lang="en-US" sz="5917">
                <a:solidFill>
                  <a:srgbClr val="FEFFFC"/>
                </a:solidFill>
                <a:latin typeface="Agrandir"/>
              </a:rPr>
              <a:t>proses pendaftaran pasien melalui web KlinikGo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08523" y="4715283"/>
            <a:ext cx="11627789" cy="70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7"/>
              </a:lnSpc>
            </a:pPr>
            <a:r>
              <a:rPr lang="en-US" sz="4417">
                <a:solidFill>
                  <a:srgbClr val="FEFFFC"/>
                </a:solidFill>
                <a:latin typeface="Agrandir Bold"/>
              </a:rPr>
              <a:t>Klinikgo Health System Analyst PBI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0528" y="6723830"/>
            <a:ext cx="3569518" cy="68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"/>
              </a:rPr>
              <a:t>Presented by</a:t>
            </a:r>
          </a:p>
          <a:p>
            <a:pPr>
              <a:lnSpc>
                <a:spcPts val="23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52907" y="7402489"/>
            <a:ext cx="3355482" cy="39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 Bold"/>
              </a:rPr>
              <a:t>Inah Carminah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5982" y="8009778"/>
            <a:ext cx="5018610" cy="39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"/>
              </a:rPr>
              <a:t>inahcarminah7@gmail.com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07974" cy="10287000"/>
            <a:chOff x="0" y="0"/>
            <a:chExt cx="3140212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02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3140212">
                  <a:moveTo>
                    <a:pt x="0" y="0"/>
                  </a:moveTo>
                  <a:lnTo>
                    <a:pt x="3140212" y="0"/>
                  </a:lnTo>
                  <a:lnTo>
                    <a:pt x="31402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56008"/>
            <a:ext cx="4998795" cy="31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Creative Portofolio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0412" y="2331160"/>
            <a:ext cx="5907150" cy="6491373"/>
            <a:chOff x="0" y="0"/>
            <a:chExt cx="5778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FEFFF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03929" y="2829531"/>
            <a:ext cx="5000115" cy="5494632"/>
            <a:chOff x="0" y="0"/>
            <a:chExt cx="57785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250" r="0" b="-3125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041851" y="2121610"/>
            <a:ext cx="4740497" cy="133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FEFFFC"/>
                </a:solidFill>
                <a:latin typeface="Agrandir"/>
              </a:rPr>
              <a:t>About Me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688456" y="9289455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4601545" y="8934450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4302703"/>
            <a:ext cx="854971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FEFFFC"/>
                </a:solidFill>
                <a:latin typeface="Agrandir Italics"/>
              </a:rPr>
              <a:t>Lulusan Sarjana Terapan Rekayasa Perangkat Lunak, Memiliki motivasi dan ketertarikan untuk bekerja dibidang IT dan memiliki pengalaan magang sebegai System Analist di salah satu perusahaan Starup.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4567" y="0"/>
            <a:ext cx="11363433" cy="10287000"/>
            <a:chOff x="0" y="0"/>
            <a:chExt cx="4145411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5411" cy="3752726"/>
            </a:xfrm>
            <a:custGeom>
              <a:avLst/>
              <a:gdLst/>
              <a:ahLst/>
              <a:cxnLst/>
              <a:rect r="r" b="b" t="t" l="l"/>
              <a:pathLst>
                <a:path h="3752726" w="4145411">
                  <a:moveTo>
                    <a:pt x="0" y="0"/>
                  </a:moveTo>
                  <a:lnTo>
                    <a:pt x="4145411" y="0"/>
                  </a:lnTo>
                  <a:lnTo>
                    <a:pt x="414541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8439550" y="2607860"/>
            <a:ext cx="531876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diamond" len="lg" w="lg"/>
          </a:ln>
        </p:spPr>
      </p:sp>
      <p:sp>
        <p:nvSpPr>
          <p:cNvPr name="AutoShape 5" id="5"/>
          <p:cNvSpPr/>
          <p:nvPr/>
        </p:nvSpPr>
        <p:spPr>
          <a:xfrm rot="0">
            <a:off x="13697938" y="6831526"/>
            <a:ext cx="3532787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697938" y="2622148"/>
            <a:ext cx="3561362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8439550" y="6831526"/>
            <a:ext cx="531876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439550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Activity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4802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Sequance Diagram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15154611" y="4726837"/>
            <a:ext cx="418080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274802" y="6831526"/>
            <a:ext cx="7164748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diamond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173877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5" y="0"/>
                </a:lnTo>
                <a:lnTo>
                  <a:pt x="1071135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2257" y="2114655"/>
            <a:ext cx="1678376" cy="1992138"/>
          </a:xfrm>
          <a:custGeom>
            <a:avLst/>
            <a:gdLst/>
            <a:ahLst/>
            <a:cxnLst/>
            <a:rect r="r" b="b" t="t" l="l"/>
            <a:pathLst>
              <a:path h="1992138" w="1678376">
                <a:moveTo>
                  <a:pt x="0" y="0"/>
                </a:moveTo>
                <a:lnTo>
                  <a:pt x="1678376" y="0"/>
                </a:lnTo>
                <a:lnTo>
                  <a:pt x="1678376" y="1992137"/>
                </a:lnTo>
                <a:lnTo>
                  <a:pt x="0" y="199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4802" y="3830212"/>
            <a:ext cx="5243549" cy="118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9"/>
              </a:lnSpc>
              <a:spcBef>
                <a:spcPct val="0"/>
              </a:spcBef>
            </a:pPr>
            <a:r>
              <a:rPr lang="en-US" sz="7399">
                <a:solidFill>
                  <a:srgbClr val="FEFFFC"/>
                </a:solidFill>
                <a:latin typeface="Agrandir"/>
              </a:rPr>
              <a:t>Outline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9550" y="1891099"/>
            <a:ext cx="1951662" cy="41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Flowchart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8004" y="1891099"/>
            <a:ext cx="29803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Data Flow Diagram Level 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78004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Use Case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9377" y="875058"/>
            <a:ext cx="4998795" cy="31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 Inah Carminah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2576" y="560110"/>
            <a:ext cx="3946959" cy="9280306"/>
          </a:xfrm>
          <a:custGeom>
            <a:avLst/>
            <a:gdLst/>
            <a:ahLst/>
            <a:cxnLst/>
            <a:rect r="r" b="b" t="t" l="l"/>
            <a:pathLst>
              <a:path h="9280306" w="3946959">
                <a:moveTo>
                  <a:pt x="0" y="0"/>
                </a:moveTo>
                <a:lnTo>
                  <a:pt x="3946959" y="0"/>
                </a:lnTo>
                <a:lnTo>
                  <a:pt x="3946959" y="9280306"/>
                </a:lnTo>
                <a:lnTo>
                  <a:pt x="0" y="9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Flowchart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9457" y="4805854"/>
            <a:ext cx="4504852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Fungsi flowchart memberikan gambaran proses yang kompleks, untuk menjelaskan alur kerja / alur logika suatusistem / software.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1545" y="8941491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04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561" y="2851754"/>
            <a:ext cx="11143868" cy="4763225"/>
          </a:xfrm>
          <a:custGeom>
            <a:avLst/>
            <a:gdLst/>
            <a:ahLst/>
            <a:cxnLst/>
            <a:rect r="r" b="b" t="t" l="l"/>
            <a:pathLst>
              <a:path h="4763225" w="11143868">
                <a:moveTo>
                  <a:pt x="0" y="0"/>
                </a:moveTo>
                <a:lnTo>
                  <a:pt x="11143868" y="0"/>
                </a:lnTo>
                <a:lnTo>
                  <a:pt x="11143868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71977" y="2734464"/>
            <a:ext cx="6229939" cy="166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Level 0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6763" y="2211637"/>
            <a:ext cx="6001237" cy="7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Data Flow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240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Data Flow Diagram (DFD) adalah metode pemodelan visual yang digunakan untuk menggambarkan aliran data dalam suatu sistem informasi secara beruntun dan detail.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05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48594"/>
            <a:ext cx="8714390" cy="7031790"/>
          </a:xfrm>
          <a:custGeom>
            <a:avLst/>
            <a:gdLst/>
            <a:ahLst/>
            <a:cxnLst/>
            <a:rect r="r" b="b" t="t" l="l"/>
            <a:pathLst>
              <a:path h="7031790" w="8714390">
                <a:moveTo>
                  <a:pt x="0" y="0"/>
                </a:moveTo>
                <a:lnTo>
                  <a:pt x="8714390" y="0"/>
                </a:lnTo>
                <a:lnTo>
                  <a:pt x="8714390" y="7031790"/>
                </a:lnTo>
                <a:lnTo>
                  <a:pt x="0" y="703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10" t="0" r="-7960" b="-19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Use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1977" y="4898188"/>
            <a:ext cx="4504852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Representasi visual yang menggambarkan tingkah laku suatu sistem serta interaksi antara sistem dan pengguna atau aktor.</a:t>
            </a:r>
          </a:p>
          <a:p>
            <a:pPr>
              <a:lnSpc>
                <a:spcPts val="3800"/>
              </a:lnSpc>
            </a:pPr>
          </a:p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Aktor : Pasien, Admin, Dokter.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06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8098" y="801715"/>
            <a:ext cx="6462660" cy="8456585"/>
          </a:xfrm>
          <a:custGeom>
            <a:avLst/>
            <a:gdLst/>
            <a:ahLst/>
            <a:cxnLst/>
            <a:rect r="r" b="b" t="t" l="l"/>
            <a:pathLst>
              <a:path h="8456585" w="6462660">
                <a:moveTo>
                  <a:pt x="0" y="0"/>
                </a:moveTo>
                <a:lnTo>
                  <a:pt x="6462660" y="0"/>
                </a:lnTo>
                <a:lnTo>
                  <a:pt x="6462660" y="8456585"/>
                </a:lnTo>
                <a:lnTo>
                  <a:pt x="0" y="845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Activity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Sebuah diagram yang menampilkan bagaimana aktifitas mengalir dari satu kegiatan ke kegiatan lain dalam suatu sistem / proses.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09</a:t>
            </a:r>
          </a:p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441" y="3236868"/>
            <a:ext cx="11653916" cy="3821164"/>
          </a:xfrm>
          <a:custGeom>
            <a:avLst/>
            <a:gdLst/>
            <a:ahLst/>
            <a:cxnLst/>
            <a:rect r="r" b="b" t="t" l="l"/>
            <a:pathLst>
              <a:path h="3821164" w="11653916">
                <a:moveTo>
                  <a:pt x="0" y="0"/>
                </a:moveTo>
                <a:lnTo>
                  <a:pt x="11653916" y="0"/>
                </a:lnTo>
                <a:lnTo>
                  <a:pt x="11653916" y="3821164"/>
                </a:lnTo>
                <a:lnTo>
                  <a:pt x="0" y="3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Sequance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Menggambarkan visualisasi interaksi antara objek atau komponen dalam suatu sistem / proses.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09 0f 10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69305" y="0"/>
            <a:ext cx="6318695" cy="10287000"/>
            <a:chOff x="0" y="0"/>
            <a:chExt cx="2305077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077" cy="3752726"/>
            </a:xfrm>
            <a:custGeom>
              <a:avLst/>
              <a:gdLst/>
              <a:ahLst/>
              <a:cxnLst/>
              <a:rect r="r" b="b" t="t" l="l"/>
              <a:pathLst>
                <a:path h="3752726" w="2305077">
                  <a:moveTo>
                    <a:pt x="0" y="0"/>
                  </a:moveTo>
                  <a:lnTo>
                    <a:pt x="2305077" y="0"/>
                  </a:lnTo>
                  <a:lnTo>
                    <a:pt x="230507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5218238" y="3252905"/>
            <a:ext cx="2329478" cy="10152330"/>
          </a:xfrm>
          <a:custGeom>
            <a:avLst/>
            <a:gdLst/>
            <a:ahLst/>
            <a:cxnLst/>
            <a:rect r="r" b="b" t="t" l="l"/>
            <a:pathLst>
              <a:path h="10152330" w="2329478">
                <a:moveTo>
                  <a:pt x="0" y="0"/>
                </a:moveTo>
                <a:lnTo>
                  <a:pt x="2329478" y="0"/>
                </a:lnTo>
                <a:lnTo>
                  <a:pt x="2329478" y="10152330"/>
                </a:lnTo>
                <a:lnTo>
                  <a:pt x="0" y="101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65" t="-12120" r="-7214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3462" y="6021818"/>
            <a:ext cx="10003465" cy="2972493"/>
            <a:chOff x="0" y="0"/>
            <a:chExt cx="4138608" cy="12297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38609" cy="1229773"/>
            </a:xfrm>
            <a:custGeom>
              <a:avLst/>
              <a:gdLst/>
              <a:ahLst/>
              <a:cxnLst/>
              <a:rect r="r" b="b" t="t" l="l"/>
              <a:pathLst>
                <a:path h="1229773" w="4138609">
                  <a:moveTo>
                    <a:pt x="4014148" y="1229773"/>
                  </a:moveTo>
                  <a:lnTo>
                    <a:pt x="124460" y="1229773"/>
                  </a:lnTo>
                  <a:cubicBezTo>
                    <a:pt x="55880" y="1229773"/>
                    <a:pt x="0" y="1173893"/>
                    <a:pt x="0" y="11053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4148" y="0"/>
                  </a:lnTo>
                  <a:cubicBezTo>
                    <a:pt x="4082728" y="0"/>
                    <a:pt x="4138609" y="55880"/>
                    <a:pt x="4138609" y="124460"/>
                  </a:cubicBezTo>
                  <a:lnTo>
                    <a:pt x="4138609" y="1105313"/>
                  </a:lnTo>
                  <a:cubicBezTo>
                    <a:pt x="4138609" y="1173893"/>
                    <a:pt x="4082728" y="1229773"/>
                    <a:pt x="4014148" y="1229773"/>
                  </a:cubicBezTo>
                  <a:close/>
                </a:path>
              </a:pathLst>
            </a:custGeom>
            <a:solidFill>
              <a:srgbClr val="7D795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23044" y="1540374"/>
            <a:ext cx="6106894" cy="8746626"/>
            <a:chOff x="0" y="0"/>
            <a:chExt cx="443357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-57486" t="0" r="-5748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660896" y="5454982"/>
            <a:ext cx="4366600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660896" y="1994912"/>
            <a:ext cx="8014014" cy="300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306">
                <a:solidFill>
                  <a:srgbClr val="FEFFFC"/>
                </a:solidFill>
                <a:latin typeface="Agrandir"/>
              </a:rPr>
              <a:t>Thank 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306">
                <a:solidFill>
                  <a:srgbClr val="FEFFFC"/>
                </a:solidFill>
                <a:latin typeface="Agrandir"/>
              </a:rPr>
              <a:t>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01545" y="8934450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 Bold Italics"/>
              </a:rPr>
              <a:t>Inah Carminah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90561" y="235552"/>
            <a:ext cx="3851480" cy="1473610"/>
          </a:xfrm>
          <a:custGeom>
            <a:avLst/>
            <a:gdLst/>
            <a:ahLst/>
            <a:cxnLst/>
            <a:rect r="r" b="b" t="t" l="l"/>
            <a:pathLst>
              <a:path h="1473610" w="3851480">
                <a:moveTo>
                  <a:pt x="0" y="0"/>
                </a:moveTo>
                <a:lnTo>
                  <a:pt x="3851480" y="0"/>
                </a:lnTo>
                <a:lnTo>
                  <a:pt x="3851480" y="1473610"/>
                </a:lnTo>
                <a:lnTo>
                  <a:pt x="0" y="147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42041" y="273820"/>
            <a:ext cx="1362149" cy="1521067"/>
          </a:xfrm>
          <a:custGeom>
            <a:avLst/>
            <a:gdLst/>
            <a:ahLst/>
            <a:cxnLst/>
            <a:rect r="r" b="b" t="t" l="l"/>
            <a:pathLst>
              <a:path h="1521067" w="1362149">
                <a:moveTo>
                  <a:pt x="0" y="0"/>
                </a:moveTo>
                <a:lnTo>
                  <a:pt x="1362149" y="0"/>
                </a:lnTo>
                <a:lnTo>
                  <a:pt x="1362149" y="1521067"/>
                </a:lnTo>
                <a:lnTo>
                  <a:pt x="0" y="1521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59489" y="-129016"/>
            <a:ext cx="4184511" cy="2888423"/>
          </a:xfrm>
          <a:custGeom>
            <a:avLst/>
            <a:gdLst/>
            <a:ahLst/>
            <a:cxnLst/>
            <a:rect r="r" b="b" t="t" l="l"/>
            <a:pathLst>
              <a:path h="2888423" w="4184511">
                <a:moveTo>
                  <a:pt x="0" y="0"/>
                </a:moveTo>
                <a:lnTo>
                  <a:pt x="4184511" y="0"/>
                </a:lnTo>
                <a:lnTo>
                  <a:pt x="4184511" y="2888423"/>
                </a:lnTo>
                <a:lnTo>
                  <a:pt x="0" y="28884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752" t="-47551" r="-21909" b="-3704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6812" y="6161864"/>
            <a:ext cx="9526726" cy="251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9"/>
              </a:lnSpc>
            </a:pPr>
            <a:r>
              <a:rPr lang="en-US" sz="2299">
                <a:solidFill>
                  <a:srgbClr val="FEFFFC"/>
                </a:solidFill>
                <a:latin typeface="Agrandir"/>
              </a:rPr>
              <a:t>Link Github :  https://github.com/Inah46/FinalTask_Klinikgo_HSA_Inah-Carminah</a:t>
            </a:r>
          </a:p>
          <a:p>
            <a:pPr algn="l">
              <a:lnSpc>
                <a:spcPts val="3909"/>
              </a:lnSpc>
            </a:pPr>
            <a:r>
              <a:rPr lang="en-US" sz="2299">
                <a:solidFill>
                  <a:srgbClr val="FEFFFC"/>
                </a:solidFill>
                <a:latin typeface="Agrandir"/>
              </a:rPr>
              <a:t>Link Google Drive : https://drive.google.com/drive/folders/1bDhM0Fxohd8o9aI17aoVEsSHVBJnoKez?usp=sharing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DAF1_hS7HwA</dc:identifier>
  <dcterms:modified xsi:type="dcterms:W3CDTF">2011-08-01T06:04:30Z</dcterms:modified>
  <cp:revision>1</cp:revision>
  <dc:title>FinalTask_Klinikgo_HSA_Inah Carminah</dc:title>
</cp:coreProperties>
</file>